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6" r:id="rId7"/>
    <p:sldId id="260" r:id="rId8"/>
    <p:sldId id="265" r:id="rId9"/>
    <p:sldId id="262" r:id="rId10"/>
    <p:sldId id="267" r:id="rId11"/>
    <p:sldId id="264" r:id="rId12"/>
    <p:sldId id="268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92" d="100"/>
          <a:sy n="92" d="100"/>
        </p:scale>
        <p:origin x="15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4FB2F3E-259B-4650-B258-F09745BA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4C5BAC-71DF-48C0-AB51-699516D3B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742FA10-28D2-4023-A08B-427E93706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BC497CE0-1368-4C66-923F-CA97C35ED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F96D638D-D7BB-43E9-BC7A-6FBBDB507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07DB018-8F92-42DF-A1CA-065C774E6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B2A6006-A798-4927-B799-42A45D5B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3F6DB3F4-548A-4D02-A6CC-D5275E6C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2D9F4A59-DDA2-427E-802B-9056AD99C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F086A79-DD15-4D5E-A197-9ADE0ACF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CCB86A9C-D602-4645-AF2E-7BADDF1E9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C6649F-C4FA-423E-A09A-1B286FAE2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F00891A4-E0CB-4F23-AD2A-4A210875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0688C71A-541C-4CD1-9821-92958FFC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B5F5BDE4-42C0-4408-B6A9-B35D037F1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B215F5C9-B825-47D1-8E5B-AE5BE61A4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8FDD346A-E62F-4D05-B776-13CE8F35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1037E36-F1A3-4462-A9C6-C94A78146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10D539D8-C2C4-45F9-9778-440E8624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B003199-95C6-4E08-9D5D-E53DAF421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6A2507B4-2AA4-44A1-93B1-D65EC73AF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36" y="1261872"/>
            <a:ext cx="8238744" cy="3118104"/>
          </a:xfrm>
        </p:spPr>
        <p:txBody>
          <a:bodyPr>
            <a:normAutofit/>
          </a:bodyPr>
          <a:lstStyle/>
          <a:p>
            <a:pPr algn="l"/>
            <a:r>
              <a:rPr lang="it-IT" sz="6800"/>
              <a:t>MHW1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36" y="4562856"/>
            <a:ext cx="8238744" cy="1225296"/>
          </a:xfrm>
        </p:spPr>
        <p:txBody>
          <a:bodyPr>
            <a:normAutofit/>
          </a:bodyPr>
          <a:lstStyle/>
          <a:p>
            <a:pPr algn="l"/>
            <a:r>
              <a:rPr lang="it-IT" sz="2000"/>
              <a:t>Andrea Leonardi</a:t>
            </a:r>
          </a:p>
          <a:p>
            <a:pPr algn="l"/>
            <a:r>
              <a:rPr lang="it-IT" sz="2000"/>
              <a:t>1000007875</a:t>
            </a:r>
          </a:p>
          <a:p>
            <a:pPr algn="l"/>
            <a:r>
              <a:rPr lang="it-IT" sz="2000"/>
              <a:t>02/04/2022</a:t>
            </a: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83CB2632-0822-4E49-A707-FA1B8A4D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38" y="3429000"/>
            <a:ext cx="3103767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In </a:t>
            </a:r>
            <a:r>
              <a:rPr lang="en-US" sz="2600" dirty="0" err="1">
                <a:solidFill>
                  <a:srgbClr val="FFFFFF"/>
                </a:solidFill>
              </a:rPr>
              <a:t>evidenza</a:t>
            </a:r>
            <a:r>
              <a:rPr lang="en-US" sz="2600" dirty="0">
                <a:solidFill>
                  <a:srgbClr val="FFFFFF"/>
                </a:solidFill>
              </a:rPr>
              <a:t> (</a:t>
            </a:r>
            <a:r>
              <a:rPr lang="en-US" sz="2600" dirty="0" err="1">
                <a:solidFill>
                  <a:srgbClr val="FFFFFF"/>
                </a:solidFill>
              </a:rPr>
              <a:t>ultime</a:t>
            </a:r>
            <a:r>
              <a:rPr lang="en-US" sz="2600" dirty="0">
                <a:solidFill>
                  <a:srgbClr val="FFFFFF"/>
                </a:solidFill>
              </a:rPr>
              <a:t> </a:t>
            </a:r>
            <a:r>
              <a:rPr lang="en-US" sz="2600" dirty="0" err="1">
                <a:solidFill>
                  <a:srgbClr val="FFFFFF"/>
                </a:solidFill>
              </a:rPr>
              <a:t>scarpe</a:t>
            </a:r>
            <a:r>
              <a:rPr lang="en-US" sz="2600" dirty="0">
                <a:solidFill>
                  <a:srgbClr val="FFFFFF"/>
                </a:solidFill>
              </a:rPr>
              <a:t> uscite:3 </a:t>
            </a:r>
            <a:r>
              <a:rPr lang="en-US" sz="2600" dirty="0" err="1">
                <a:solidFill>
                  <a:srgbClr val="FFFFFF"/>
                </a:solidFill>
              </a:rPr>
              <a:t>foto</a:t>
            </a:r>
            <a:r>
              <a:rPr lang="en-US" sz="26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455B6D-EAD8-C44B-B95B-8C606BB06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58" y="3040848"/>
            <a:ext cx="2162472" cy="2907792"/>
          </a:xfrm>
          <a:prstGeom prst="rect">
            <a:avLst/>
          </a:prstGeom>
        </p:spPr>
      </p:pic>
      <p:pic>
        <p:nvPicPr>
          <p:cNvPr id="6" name="Immagine 5" descr="Immagine che contiene testo, interni, ciminiera, impilato&#10;&#10;Descrizione generata automaticamente">
            <a:extLst>
              <a:ext uri="{FF2B5EF4-FFF2-40B4-BE49-F238E27FC236}">
                <a16:creationId xmlns:a16="http://schemas.microsoft.com/office/drawing/2014/main" id="{883BEBA8-3A0B-3746-9FAF-1199D5862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08" y="1302643"/>
            <a:ext cx="8433972" cy="12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5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Footer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7B10F5-353D-964A-A557-284C6A5CB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1280236"/>
            <a:ext cx="5702113" cy="116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8F98A4-4AF0-2146-B0D2-DA37158B1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053" y="2688023"/>
            <a:ext cx="3347841" cy="26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19373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Mobile Web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DE44B9-40AE-0346-B9B7-BDFF8F51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52" y="0"/>
            <a:ext cx="2818496" cy="685800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DEA0AA8-F7BF-104D-95DF-E6AFA8BBC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62" y="0"/>
            <a:ext cx="2400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5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72184"/>
            <a:ext cx="3767328" cy="4581144"/>
          </a:xfrm>
        </p:spPr>
        <p:txBody>
          <a:bodyPr anchor="t">
            <a:normAutofit/>
          </a:bodyPr>
          <a:lstStyle/>
          <a:p>
            <a:r>
              <a:rPr lang="it-IT" sz="5400" dirty="0"/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744" y="593121"/>
            <a:ext cx="6153912" cy="593428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it-IT" dirty="0"/>
              <a:t>Il progetto è un catalogo online di scarpe.</a:t>
            </a:r>
          </a:p>
          <a:p>
            <a:pPr marL="457200" lvl="1" indent="0">
              <a:buNone/>
            </a:pPr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Permetterà :</a:t>
            </a:r>
          </a:p>
          <a:p>
            <a:pPr marL="457200" lvl="1" indent="0">
              <a:buNone/>
            </a:pPr>
            <a:r>
              <a:rPr lang="it-IT" dirty="0"/>
              <a:t>- Attraverso la barra di navigazione di accedere alla pagina in cui saranno caricati tutti i prodotti, così da conoscere eventuale stock e disponibilità.</a:t>
            </a:r>
          </a:p>
          <a:p>
            <a:pPr lvl="1">
              <a:buFontTx/>
              <a:buChar char="-"/>
            </a:pPr>
            <a:r>
              <a:rPr lang="it-IT" dirty="0"/>
              <a:t>Ricevere assistenza attraverso un form presente in pagina contatti.</a:t>
            </a:r>
          </a:p>
          <a:p>
            <a:pPr lvl="1">
              <a:buFontTx/>
              <a:buChar char="-"/>
            </a:pPr>
            <a:r>
              <a:rPr lang="it-IT" dirty="0"/>
              <a:t>Creare un profilo attraverso il quale poter accedere alla dashboard personale dedicata. </a:t>
            </a:r>
          </a:p>
          <a:p>
            <a:pPr lvl="1">
              <a:buFontTx/>
              <a:buChar char="-"/>
            </a:pPr>
            <a:r>
              <a:rPr lang="it-IT" dirty="0"/>
              <a:t>Visualizzare le ultime news riguardanti le prossime uscite e conoscere anche gli ultimi arrivi in negozio attraverso la div contenente gli ultimi 3 arrivi.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Layout complessivo HTML+CSS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4E74AE-2B5A-5C42-BC98-1B244165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02" y="124140"/>
            <a:ext cx="3916257" cy="6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D4C8305B-DA4A-FF49-91E6-D30DF7C8E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3"/>
          <a:stretch/>
        </p:blipFill>
        <p:spPr>
          <a:xfrm>
            <a:off x="2372512" y="348241"/>
            <a:ext cx="2312988" cy="2093913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AD8076-62CD-EB4B-AD6D-11559F28D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12" y="2496128"/>
            <a:ext cx="2312988" cy="2246313"/>
          </a:xfrm>
          <a:prstGeom prst="rect">
            <a:avLst/>
          </a:prstGeom>
        </p:spPr>
      </p:pic>
      <p:pic>
        <p:nvPicPr>
          <p:cNvPr id="19" name="Immagine 18" descr="Immagine che contiene testo, persona&#10;&#10;Descrizione generata automaticamente">
            <a:extLst>
              <a:ext uri="{FF2B5EF4-FFF2-40B4-BE49-F238E27FC236}">
                <a16:creationId xmlns:a16="http://schemas.microsoft.com/office/drawing/2014/main" id="{15B5A787-2517-B746-82A6-F1E03FD23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74" y="348241"/>
            <a:ext cx="1619250" cy="1339850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99BCEE-7B8C-5F47-BECA-DE7AD4347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74" y="1740478"/>
            <a:ext cx="1619250" cy="1395413"/>
          </a:xfrm>
          <a:prstGeom prst="rect">
            <a:avLst/>
          </a:prstGeom>
        </p:spPr>
      </p:pic>
      <p:pic>
        <p:nvPicPr>
          <p:cNvPr id="17" name="Immagine 16" descr="Immagine che contiene testo, ingranaggio&#10;&#10;Descrizione generata automaticamente">
            <a:extLst>
              <a:ext uri="{FF2B5EF4-FFF2-40B4-BE49-F238E27FC236}">
                <a16:creationId xmlns:a16="http://schemas.microsoft.com/office/drawing/2014/main" id="{1574EE31-5BE2-6E4A-824D-EA6624368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74" y="3191453"/>
            <a:ext cx="1619250" cy="15509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D3A4D0-307B-284C-AF3F-F117F8AFC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99" y="348241"/>
            <a:ext cx="3302000" cy="2982913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462B40-9898-9545-91B5-82BBAFB582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99" y="3383541"/>
            <a:ext cx="3302000" cy="1357313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BBC93B-DBAB-BA4E-9998-881C83244A73}"/>
              </a:ext>
            </a:extLst>
          </p:cNvPr>
          <p:cNvSpPr txBox="1"/>
          <p:nvPr/>
        </p:nvSpPr>
        <p:spPr>
          <a:xfrm>
            <a:off x="2461337" y="5139605"/>
            <a:ext cx="7237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dirty="0"/>
              <a:t>SITO WEB COMPLETO</a:t>
            </a:r>
          </a:p>
        </p:txBody>
      </p:sp>
    </p:spTree>
    <p:extLst>
      <p:ext uri="{BB962C8B-B14F-4D97-AF65-F5344CB8AC3E}">
        <p14:creationId xmlns:p14="http://schemas.microsoft.com/office/powerpoint/2010/main" val="188010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AA0713-58E0-2444-838E-E4BFFC2B1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34" b="-2"/>
          <a:stretch/>
        </p:blipFill>
        <p:spPr>
          <a:xfrm>
            <a:off x="1709851" y="307731"/>
            <a:ext cx="2676294" cy="3997637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65C050-CE34-B349-99F6-094277EA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" r="2" b="36485"/>
          <a:stretch/>
        </p:blipFill>
        <p:spPr>
          <a:xfrm>
            <a:off x="6486382" y="1597070"/>
            <a:ext cx="5455917" cy="141895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Profile Pic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765F566-4AB3-6A49-B162-CD8BC0389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8" y="307731"/>
            <a:ext cx="2468541" cy="399763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5C8041-D241-C94B-B3A6-0E833A103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1876896"/>
            <a:ext cx="5455917" cy="8593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51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Menù navigazione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7E6E6"/>
                </a:solidFill>
              </a:rPr>
              <a:t>Screenshot e codice (HTML+CSS)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C1BF32-EAF1-3A4E-B17F-388190055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240329"/>
            <a:ext cx="3425609" cy="213244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D1F5A2-A4BD-E549-992B-E97FB18F8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538344"/>
            <a:ext cx="3433324" cy="1536411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DBF465-5EF6-9541-BE12-D0DB916B3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177572"/>
            <a:ext cx="3423916" cy="2302583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8EC5E3"/>
                </a:solidFill>
              </a:rPr>
              <a:t>Screenshot e codice (HTML+CSS)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89E907-4F2C-314B-AE8A-98DDB6A8A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59" y="2426818"/>
            <a:ext cx="2990932" cy="399763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944F23-3E40-ED46-8174-0DA98D06C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07" y="2426818"/>
            <a:ext cx="403224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7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9ED401-8733-AB45-9B25-216CEBB0D8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7" r="1" b="828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138</Words>
  <Application>Microsoft Macintosh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Meiryo</vt:lpstr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Presentazione standard di PowerPoint</vt:lpstr>
      <vt:lpstr>Header</vt:lpstr>
      <vt:lpstr>Profile Pic</vt:lpstr>
      <vt:lpstr>Menù navigazione</vt:lpstr>
      <vt:lpstr>Sezione contenuti</vt:lpstr>
      <vt:lpstr>Presentazione standard di PowerPoint</vt:lpstr>
      <vt:lpstr>In evidenza (ultime scarpe uscite:3 foto)</vt:lpstr>
      <vt:lpstr>Footer</vt:lpstr>
      <vt:lpstr>Mobile Web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ANDREA LEONARDI</cp:lastModifiedBy>
  <cp:revision>3</cp:revision>
  <dcterms:created xsi:type="dcterms:W3CDTF">2021-03-24T16:57:46Z</dcterms:created>
  <dcterms:modified xsi:type="dcterms:W3CDTF">2022-04-02T19:16:43Z</dcterms:modified>
</cp:coreProperties>
</file>